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62" r:id="rId3"/>
    <p:sldId id="258" r:id="rId4"/>
    <p:sldId id="259" r:id="rId5"/>
    <p:sldId id="260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55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1272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연도별 수상레저 조정면허</a:t>
            </a:r>
            <a:r>
              <a:rPr lang="ko-KR" altLang="en-US" sz="2400" b="1" baseline="0" dirty="0">
                <a:latin typeface="굴림" panose="020B0600000101010101" pitchFamily="50" charset="-127"/>
                <a:ea typeface="굴림" panose="020B0600000101010101" pitchFamily="50" charset="-127"/>
              </a:rPr>
              <a:t> 취득 현황</a:t>
            </a:r>
            <a:endParaRPr 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c:rich>
      </c:tx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요트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894-4328-AE1E-1C0768341E0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Sheet1!$B$1:$E$1</c:f>
              <c:strCache>
                <c:ptCount val="4"/>
                <c:pt idx="0">
                  <c:v>2020년</c:v>
                </c:pt>
                <c:pt idx="1">
                  <c:v>2021년</c:v>
                </c:pt>
                <c:pt idx="2">
                  <c:v>2022년</c:v>
                </c:pt>
                <c:pt idx="3">
                  <c:v>2023년</c:v>
                </c:pt>
              </c:strCache>
            </c:strRef>
          </c:cat>
          <c:val>
            <c:numRef>
              <c:f>Sheet1!$B$2:$E$2</c:f>
              <c:numCache>
                <c:formatCode>_(* #,##0_);_(* \(#,##0\);_(* "-"_);_(@_)</c:formatCode>
                <c:ptCount val="4"/>
                <c:pt idx="0">
                  <c:v>1022</c:v>
                </c:pt>
                <c:pt idx="1">
                  <c:v>1138</c:v>
                </c:pt>
                <c:pt idx="2">
                  <c:v>1150</c:v>
                </c:pt>
                <c:pt idx="3">
                  <c:v>1190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일반1급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diamond"/>
            <c:size val="12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Sheet1!$B$1:$E$1</c:f>
              <c:strCache>
                <c:ptCount val="4"/>
                <c:pt idx="0">
                  <c:v>2020년</c:v>
                </c:pt>
                <c:pt idx="1">
                  <c:v>2021년</c:v>
                </c:pt>
                <c:pt idx="2">
                  <c:v>2022년</c:v>
                </c:pt>
                <c:pt idx="3">
                  <c:v>2023년</c:v>
                </c:pt>
              </c:strCache>
            </c:strRef>
          </c:cat>
          <c:val>
            <c:numRef>
              <c:f>Sheet1!$B$3:$E$3</c:f>
              <c:numCache>
                <c:formatCode>_(* #,##0_);_(* \(#,##0\);_(* "-"_);_(@_)</c:formatCode>
                <c:ptCount val="4"/>
                <c:pt idx="0">
                  <c:v>4020</c:v>
                </c:pt>
                <c:pt idx="1">
                  <c:v>4236</c:v>
                </c:pt>
                <c:pt idx="2">
                  <c:v>4759</c:v>
                </c:pt>
                <c:pt idx="3">
                  <c:v>5070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#,##0_);[Red]\(#,##0\)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</c:scaling>
        <c:delete val="0"/>
        <c:axPos val="r"/>
        <c:numFmt formatCode="#,##0_);[Red]\(#,##0\)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2000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E5C3D7-77AA-4333-B9AC-EF1A1B22636A}" type="doc">
      <dgm:prSet loTypeId="urn:microsoft.com/office/officeart/2005/8/layout/pyramid2" loCatId="pyramid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4AF6D187-071C-4FC1-AC18-A8D2038D52D1}">
      <dgm:prSet custT="1"/>
      <dgm:spPr/>
      <dgm:t>
        <a:bodyPr/>
        <a:lstStyle/>
        <a:p>
          <a:pPr latinLnBrk="1"/>
          <a:r>
            <a:rPr lang="ko-KR" altLang="en-US" sz="1800" dirty="0" err="1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카약</a:t>
          </a:r>
          <a:r>
            <a:rPr lang="en-US" altLang="ko-KR" sz="18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/</a:t>
          </a:r>
          <a:r>
            <a:rPr lang="ko-KR" altLang="en-US" sz="18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카누</a:t>
          </a:r>
        </a:p>
      </dgm:t>
    </dgm:pt>
    <dgm:pt modelId="{5BFA8357-319F-4DC3-A261-BB7C0332CADB}" type="parTrans" cxnId="{B17254DC-E31C-45F3-B20A-3764676EF60D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F8CC3A30-43E6-4699-9C9D-178233E74851}" type="sibTrans" cxnId="{B17254DC-E31C-45F3-B20A-3764676EF60D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E1470436-6E7E-4B86-9F4B-B8730179506F}">
      <dgm:prSet custT="1"/>
      <dgm:spPr/>
      <dgm:t>
        <a:bodyPr/>
        <a:lstStyle/>
        <a:p>
          <a:pPr latinLnBrk="1"/>
          <a:r>
            <a:rPr lang="ko-KR" altLang="en-US" sz="1800" dirty="0" err="1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딩기요트</a:t>
          </a:r>
          <a:endParaRPr lang="ko-KR" altLang="en-US" sz="1800" dirty="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9DD12543-1774-4DE4-99EF-4FA3FA5482A5}" type="parTrans" cxnId="{AEB5B625-943C-4D19-B89B-21B2B3524897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9300FD87-EE4E-4607-88CE-0AD74E49E1F0}" type="sibTrans" cxnId="{AEB5B625-943C-4D19-B89B-21B2B3524897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E863A917-5390-4BB2-AF29-60FA264E974A}">
      <dgm:prSet custT="1"/>
      <dgm:spPr/>
      <dgm:t>
        <a:bodyPr/>
        <a:lstStyle/>
        <a:p>
          <a:pPr latinLnBrk="1"/>
          <a:r>
            <a:rPr lang="ko-KR" altLang="en-US" sz="1800" dirty="0" err="1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서프보드</a:t>
          </a:r>
          <a:endParaRPr lang="ko-KR" altLang="en-US" sz="1800" dirty="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83C00EF5-7035-4935-8683-82E16170ED59}" type="parTrans" cxnId="{9C6D519A-3283-4C8D-B762-1EBFAD56E542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EAF2FFA7-7118-46DE-9963-50FEF6B2435E}" type="sibTrans" cxnId="{9C6D519A-3283-4C8D-B762-1EBFAD56E542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1FBF0924-F0EA-4264-9D53-4A8EB7052FEA}" type="pres">
      <dgm:prSet presAssocID="{DFE5C3D7-77AA-4333-B9AC-EF1A1B22636A}" presName="compositeShape" presStyleCnt="0">
        <dgm:presLayoutVars>
          <dgm:dir/>
          <dgm:resizeHandles/>
        </dgm:presLayoutVars>
      </dgm:prSet>
      <dgm:spPr/>
    </dgm:pt>
    <dgm:pt modelId="{29B01136-8F53-4E0E-80D5-81D99F5B91EF}" type="pres">
      <dgm:prSet presAssocID="{DFE5C3D7-77AA-4333-B9AC-EF1A1B22636A}" presName="pyramid" presStyleLbl="node1" presStyleIdx="0" presStyleCnt="1"/>
      <dgm:spPr/>
    </dgm:pt>
    <dgm:pt modelId="{26E8B26B-8A7D-46F1-8996-73CD73BD5EFA}" type="pres">
      <dgm:prSet presAssocID="{DFE5C3D7-77AA-4333-B9AC-EF1A1B22636A}" presName="theList" presStyleCnt="0"/>
      <dgm:spPr/>
    </dgm:pt>
    <dgm:pt modelId="{DF7E9B83-783D-4DB5-AA89-28FA03E55D7E}" type="pres">
      <dgm:prSet presAssocID="{4AF6D187-071C-4FC1-AC18-A8D2038D52D1}" presName="aNode" presStyleLbl="fgAcc1" presStyleIdx="0" presStyleCnt="3">
        <dgm:presLayoutVars>
          <dgm:bulletEnabled val="1"/>
        </dgm:presLayoutVars>
      </dgm:prSet>
      <dgm:spPr/>
    </dgm:pt>
    <dgm:pt modelId="{A532516E-5895-4748-80B8-AFFDA1230854}" type="pres">
      <dgm:prSet presAssocID="{4AF6D187-071C-4FC1-AC18-A8D2038D52D1}" presName="aSpace" presStyleCnt="0"/>
      <dgm:spPr/>
    </dgm:pt>
    <dgm:pt modelId="{91E9036C-960C-414A-AE0D-7ACD1DA3E8D6}" type="pres">
      <dgm:prSet presAssocID="{E1470436-6E7E-4B86-9F4B-B8730179506F}" presName="aNode" presStyleLbl="fgAcc1" presStyleIdx="1" presStyleCnt="3">
        <dgm:presLayoutVars>
          <dgm:bulletEnabled val="1"/>
        </dgm:presLayoutVars>
      </dgm:prSet>
      <dgm:spPr/>
    </dgm:pt>
    <dgm:pt modelId="{B289AB42-F837-4254-A995-433ACB95E592}" type="pres">
      <dgm:prSet presAssocID="{E1470436-6E7E-4B86-9F4B-B8730179506F}" presName="aSpace" presStyleCnt="0"/>
      <dgm:spPr/>
    </dgm:pt>
    <dgm:pt modelId="{AB7645F6-4862-45B6-9F51-F810B9A87186}" type="pres">
      <dgm:prSet presAssocID="{E863A917-5390-4BB2-AF29-60FA264E974A}" presName="aNode" presStyleLbl="fgAcc1" presStyleIdx="2" presStyleCnt="3">
        <dgm:presLayoutVars>
          <dgm:bulletEnabled val="1"/>
        </dgm:presLayoutVars>
      </dgm:prSet>
      <dgm:spPr/>
    </dgm:pt>
    <dgm:pt modelId="{C487D63D-6B6C-4E2D-8070-C68CC315069E}" type="pres">
      <dgm:prSet presAssocID="{E863A917-5390-4BB2-AF29-60FA264E974A}" presName="aSpace" presStyleCnt="0"/>
      <dgm:spPr/>
    </dgm:pt>
  </dgm:ptLst>
  <dgm:cxnLst>
    <dgm:cxn modelId="{AEB5B625-943C-4D19-B89B-21B2B3524897}" srcId="{DFE5C3D7-77AA-4333-B9AC-EF1A1B22636A}" destId="{E1470436-6E7E-4B86-9F4B-B8730179506F}" srcOrd="1" destOrd="0" parTransId="{9DD12543-1774-4DE4-99EF-4FA3FA5482A5}" sibTransId="{9300FD87-EE4E-4607-88CE-0AD74E49E1F0}"/>
    <dgm:cxn modelId="{DE112856-BD45-4004-8F0A-A761D17E604C}" type="presOf" srcId="{E1470436-6E7E-4B86-9F4B-B8730179506F}" destId="{91E9036C-960C-414A-AE0D-7ACD1DA3E8D6}" srcOrd="0" destOrd="0" presId="urn:microsoft.com/office/officeart/2005/8/layout/pyramid2"/>
    <dgm:cxn modelId="{6F85FE93-2AD9-4797-BA03-462FADAB52B0}" type="presOf" srcId="{4AF6D187-071C-4FC1-AC18-A8D2038D52D1}" destId="{DF7E9B83-783D-4DB5-AA89-28FA03E55D7E}" srcOrd="0" destOrd="0" presId="urn:microsoft.com/office/officeart/2005/8/layout/pyramid2"/>
    <dgm:cxn modelId="{30165295-C6A3-42D0-97F3-6CF077E0E0CB}" type="presOf" srcId="{DFE5C3D7-77AA-4333-B9AC-EF1A1B22636A}" destId="{1FBF0924-F0EA-4264-9D53-4A8EB7052FEA}" srcOrd="0" destOrd="0" presId="urn:microsoft.com/office/officeart/2005/8/layout/pyramid2"/>
    <dgm:cxn modelId="{9C6D519A-3283-4C8D-B762-1EBFAD56E542}" srcId="{DFE5C3D7-77AA-4333-B9AC-EF1A1B22636A}" destId="{E863A917-5390-4BB2-AF29-60FA264E974A}" srcOrd="2" destOrd="0" parTransId="{83C00EF5-7035-4935-8683-82E16170ED59}" sibTransId="{EAF2FFA7-7118-46DE-9963-50FEF6B2435E}"/>
    <dgm:cxn modelId="{B98C0EB7-A1A8-4DB8-A8F6-73E1EF63EAE1}" type="presOf" srcId="{E863A917-5390-4BB2-AF29-60FA264E974A}" destId="{AB7645F6-4862-45B6-9F51-F810B9A87186}" srcOrd="0" destOrd="0" presId="urn:microsoft.com/office/officeart/2005/8/layout/pyramid2"/>
    <dgm:cxn modelId="{B17254DC-E31C-45F3-B20A-3764676EF60D}" srcId="{DFE5C3D7-77AA-4333-B9AC-EF1A1B22636A}" destId="{4AF6D187-071C-4FC1-AC18-A8D2038D52D1}" srcOrd="0" destOrd="0" parTransId="{5BFA8357-319F-4DC3-A261-BB7C0332CADB}" sibTransId="{F8CC3A30-43E6-4699-9C9D-178233E74851}"/>
    <dgm:cxn modelId="{74A4A249-C684-4B23-B5DB-4E2FA33A1AB6}" type="presParOf" srcId="{1FBF0924-F0EA-4264-9D53-4A8EB7052FEA}" destId="{29B01136-8F53-4E0E-80D5-81D99F5B91EF}" srcOrd="0" destOrd="0" presId="urn:microsoft.com/office/officeart/2005/8/layout/pyramid2"/>
    <dgm:cxn modelId="{3AB4B62A-8D87-4CDA-9013-97094E70204D}" type="presParOf" srcId="{1FBF0924-F0EA-4264-9D53-4A8EB7052FEA}" destId="{26E8B26B-8A7D-46F1-8996-73CD73BD5EFA}" srcOrd="1" destOrd="0" presId="urn:microsoft.com/office/officeart/2005/8/layout/pyramid2"/>
    <dgm:cxn modelId="{C4BA061A-D147-4067-ADDB-495C5D6699FE}" type="presParOf" srcId="{26E8B26B-8A7D-46F1-8996-73CD73BD5EFA}" destId="{DF7E9B83-783D-4DB5-AA89-28FA03E55D7E}" srcOrd="0" destOrd="0" presId="urn:microsoft.com/office/officeart/2005/8/layout/pyramid2"/>
    <dgm:cxn modelId="{59536026-FD66-4258-A373-89301B286B99}" type="presParOf" srcId="{26E8B26B-8A7D-46F1-8996-73CD73BD5EFA}" destId="{A532516E-5895-4748-80B8-AFFDA1230854}" srcOrd="1" destOrd="0" presId="urn:microsoft.com/office/officeart/2005/8/layout/pyramid2"/>
    <dgm:cxn modelId="{4A7E3B7C-ADCC-4783-B33E-75D73F5F69D5}" type="presParOf" srcId="{26E8B26B-8A7D-46F1-8996-73CD73BD5EFA}" destId="{91E9036C-960C-414A-AE0D-7ACD1DA3E8D6}" srcOrd="2" destOrd="0" presId="urn:microsoft.com/office/officeart/2005/8/layout/pyramid2"/>
    <dgm:cxn modelId="{48BF520D-D6E6-47C5-A71D-6CE42A468773}" type="presParOf" srcId="{26E8B26B-8A7D-46F1-8996-73CD73BD5EFA}" destId="{B289AB42-F837-4254-A995-433ACB95E592}" srcOrd="3" destOrd="0" presId="urn:microsoft.com/office/officeart/2005/8/layout/pyramid2"/>
    <dgm:cxn modelId="{B6B88A68-38B6-4004-9AC6-22DD1CC074B0}" type="presParOf" srcId="{26E8B26B-8A7D-46F1-8996-73CD73BD5EFA}" destId="{AB7645F6-4862-45B6-9F51-F810B9A87186}" srcOrd="4" destOrd="0" presId="urn:microsoft.com/office/officeart/2005/8/layout/pyramid2"/>
    <dgm:cxn modelId="{76DCEF0B-E6EF-4563-B00D-FA9A4EEECD5D}" type="presParOf" srcId="{26E8B26B-8A7D-46F1-8996-73CD73BD5EFA}" destId="{C487D63D-6B6C-4E2D-8070-C68CC315069E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9C385BE-0D31-499C-A907-D2115EE7339D}" type="doc">
      <dgm:prSet loTypeId="urn:microsoft.com/office/officeart/2005/8/layout/vProcess5" loCatId="process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pPr latinLnBrk="1"/>
          <a:endParaRPr lang="ko-KR" altLang="en-US"/>
        </a:p>
      </dgm:t>
    </dgm:pt>
    <dgm:pt modelId="{225BF30B-C91D-435F-8FB2-C2CE5F42BCA8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모터보트</a:t>
          </a:r>
        </a:p>
      </dgm:t>
    </dgm:pt>
    <dgm:pt modelId="{E07FB2C4-EBD4-4767-99AF-29C17E0376F8}" type="parTrans" cxnId="{4BFD8F49-8723-4849-B7EE-401BCCEA4843}">
      <dgm:prSet/>
      <dgm:spPr/>
      <dgm:t>
        <a:bodyPr/>
        <a:lstStyle/>
        <a:p>
          <a:pPr latinLnBrk="1"/>
          <a:endParaRPr lang="ko-KR" altLang="en-US" sz="1800">
            <a:solidFill>
              <a:schemeClr val="bg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CA0B2B8C-E22C-416E-99E7-65A13DD30259}" type="sibTrans" cxnId="{4BFD8F49-8723-4849-B7EE-401BCCEA4843}">
      <dgm:prSet custT="1"/>
      <dgm:spPr/>
      <dgm:t>
        <a:bodyPr/>
        <a:lstStyle/>
        <a:p>
          <a:pPr latinLnBrk="1"/>
          <a:endParaRPr lang="ko-KR" altLang="en-US" sz="1800">
            <a:solidFill>
              <a:schemeClr val="bg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4A9E9F00-65E3-49ED-8E7F-F06F247732EB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요트</a:t>
          </a:r>
        </a:p>
      </dgm:t>
    </dgm:pt>
    <dgm:pt modelId="{8274F6DE-DDBC-463F-A054-17FC04CA94D8}" type="parTrans" cxnId="{10A15F76-CDF3-4A8F-8F73-D53E08F0C456}">
      <dgm:prSet/>
      <dgm:spPr/>
      <dgm:t>
        <a:bodyPr/>
        <a:lstStyle/>
        <a:p>
          <a:pPr latinLnBrk="1"/>
          <a:endParaRPr lang="ko-KR" altLang="en-US"/>
        </a:p>
      </dgm:t>
    </dgm:pt>
    <dgm:pt modelId="{AD16B36D-9A94-4C5C-B70B-68A9165B59B9}" type="sibTrans" cxnId="{10A15F76-CDF3-4A8F-8F73-D53E08F0C456}">
      <dgm:prSet/>
      <dgm:spPr/>
      <dgm:t>
        <a:bodyPr/>
        <a:lstStyle/>
        <a:p>
          <a:pPr latinLnBrk="1"/>
          <a:endParaRPr lang="ko-KR" altLang="en-US"/>
        </a:p>
      </dgm:t>
    </dgm:pt>
    <dgm:pt modelId="{057D03D8-DCAF-43FC-9134-FF7441A1E9E3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수상 오토바이</a:t>
          </a:r>
        </a:p>
      </dgm:t>
    </dgm:pt>
    <dgm:pt modelId="{43578D2F-2FEA-4117-A2DA-14E0CDC3EDAC}" type="parTrans" cxnId="{9BD4B89A-E37C-4084-B1D5-6AC13A84261B}">
      <dgm:prSet/>
      <dgm:spPr/>
      <dgm:t>
        <a:bodyPr/>
        <a:lstStyle/>
        <a:p>
          <a:pPr latinLnBrk="1"/>
          <a:endParaRPr lang="ko-KR" altLang="en-US"/>
        </a:p>
      </dgm:t>
    </dgm:pt>
    <dgm:pt modelId="{D9A0DD5C-E447-4452-A894-AE2AEC72A45A}" type="sibTrans" cxnId="{9BD4B89A-E37C-4084-B1D5-6AC13A84261B}">
      <dgm:prSet/>
      <dgm:spPr/>
      <dgm:t>
        <a:bodyPr/>
        <a:lstStyle/>
        <a:p>
          <a:pPr latinLnBrk="1"/>
          <a:endParaRPr lang="ko-KR" altLang="en-US"/>
        </a:p>
      </dgm:t>
    </dgm:pt>
    <dgm:pt modelId="{C6378451-D10E-4433-80F5-26C543B893BF}">
      <dgm:prSet phldrT="[텍스트]" custT="1"/>
      <dgm:spPr/>
      <dgm:t>
        <a:bodyPr/>
        <a:lstStyle/>
        <a:p>
          <a:pPr latinLnBrk="1"/>
          <a:r>
            <a:rPr lang="ko-KR" altLang="en-US" sz="1800" dirty="0" err="1">
              <a:latin typeface="굴림" panose="020B0600000101010101" pitchFamily="50" charset="-127"/>
              <a:ea typeface="굴림" panose="020B0600000101010101" pitchFamily="50" charset="-127"/>
            </a:rPr>
            <a:t>호버크래프트</a:t>
          </a:r>
          <a:endParaRPr lang="ko-KR" altLang="en-US" sz="1800" dirty="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2805D763-C3B3-4EB5-81FB-1EF4BF8244B2}" type="parTrans" cxnId="{AE6E432D-1D02-41AC-B36F-416FEC590D94}">
      <dgm:prSet/>
      <dgm:spPr/>
      <dgm:t>
        <a:bodyPr/>
        <a:lstStyle/>
        <a:p>
          <a:pPr latinLnBrk="1"/>
          <a:endParaRPr lang="ko-KR" altLang="en-US"/>
        </a:p>
      </dgm:t>
    </dgm:pt>
    <dgm:pt modelId="{280286CA-4E59-44C4-9CE1-C5821A708955}" type="sibTrans" cxnId="{AE6E432D-1D02-41AC-B36F-416FEC590D94}">
      <dgm:prSet/>
      <dgm:spPr/>
      <dgm:t>
        <a:bodyPr/>
        <a:lstStyle/>
        <a:p>
          <a:pPr latinLnBrk="1"/>
          <a:endParaRPr lang="ko-KR" altLang="en-US"/>
        </a:p>
      </dgm:t>
    </dgm:pt>
    <dgm:pt modelId="{A5EC9AF7-6F8D-4682-B5CF-A7524AFB269C}" type="pres">
      <dgm:prSet presAssocID="{29C385BE-0D31-499C-A907-D2115EE7339D}" presName="outerComposite" presStyleCnt="0">
        <dgm:presLayoutVars>
          <dgm:chMax val="5"/>
          <dgm:dir/>
          <dgm:resizeHandles val="exact"/>
        </dgm:presLayoutVars>
      </dgm:prSet>
      <dgm:spPr/>
    </dgm:pt>
    <dgm:pt modelId="{5F67594C-E87F-44FE-B8A5-775F6B3F5C22}" type="pres">
      <dgm:prSet presAssocID="{29C385BE-0D31-499C-A907-D2115EE7339D}" presName="dummyMaxCanvas" presStyleCnt="0">
        <dgm:presLayoutVars/>
      </dgm:prSet>
      <dgm:spPr/>
    </dgm:pt>
    <dgm:pt modelId="{87C18186-A348-44DA-87A6-5227F7DBBB3F}" type="pres">
      <dgm:prSet presAssocID="{29C385BE-0D31-499C-A907-D2115EE7339D}" presName="FourNodes_1" presStyleLbl="node1" presStyleIdx="0" presStyleCnt="4">
        <dgm:presLayoutVars>
          <dgm:bulletEnabled val="1"/>
        </dgm:presLayoutVars>
      </dgm:prSet>
      <dgm:spPr/>
    </dgm:pt>
    <dgm:pt modelId="{5B6A177E-DE94-4D2C-A257-1F990F634FF1}" type="pres">
      <dgm:prSet presAssocID="{29C385BE-0D31-499C-A907-D2115EE7339D}" presName="FourNodes_2" presStyleLbl="node1" presStyleIdx="1" presStyleCnt="4">
        <dgm:presLayoutVars>
          <dgm:bulletEnabled val="1"/>
        </dgm:presLayoutVars>
      </dgm:prSet>
      <dgm:spPr/>
    </dgm:pt>
    <dgm:pt modelId="{69FE3A76-48AC-439C-A830-3A03BE662124}" type="pres">
      <dgm:prSet presAssocID="{29C385BE-0D31-499C-A907-D2115EE7339D}" presName="FourNodes_3" presStyleLbl="node1" presStyleIdx="2" presStyleCnt="4">
        <dgm:presLayoutVars>
          <dgm:bulletEnabled val="1"/>
        </dgm:presLayoutVars>
      </dgm:prSet>
      <dgm:spPr/>
    </dgm:pt>
    <dgm:pt modelId="{CAADD63D-2AFE-4900-ADAA-98B432C0AA6B}" type="pres">
      <dgm:prSet presAssocID="{29C385BE-0D31-499C-A907-D2115EE7339D}" presName="FourNodes_4" presStyleLbl="node1" presStyleIdx="3" presStyleCnt="4">
        <dgm:presLayoutVars>
          <dgm:bulletEnabled val="1"/>
        </dgm:presLayoutVars>
      </dgm:prSet>
      <dgm:spPr/>
    </dgm:pt>
    <dgm:pt modelId="{34226B2A-BAF6-49D5-BE42-A8D31C9E67B2}" type="pres">
      <dgm:prSet presAssocID="{29C385BE-0D31-499C-A907-D2115EE7339D}" presName="FourConn_1-2" presStyleLbl="fgAccFollowNode1" presStyleIdx="0" presStyleCnt="3">
        <dgm:presLayoutVars>
          <dgm:bulletEnabled val="1"/>
        </dgm:presLayoutVars>
      </dgm:prSet>
      <dgm:spPr/>
    </dgm:pt>
    <dgm:pt modelId="{12D3B293-9D13-4B31-8535-5FD765E33D8A}" type="pres">
      <dgm:prSet presAssocID="{29C385BE-0D31-499C-A907-D2115EE7339D}" presName="FourConn_2-3" presStyleLbl="fgAccFollowNode1" presStyleIdx="1" presStyleCnt="3">
        <dgm:presLayoutVars>
          <dgm:bulletEnabled val="1"/>
        </dgm:presLayoutVars>
      </dgm:prSet>
      <dgm:spPr/>
    </dgm:pt>
    <dgm:pt modelId="{65149177-EB56-4162-A9EA-387BD26A8DF7}" type="pres">
      <dgm:prSet presAssocID="{29C385BE-0D31-499C-A907-D2115EE7339D}" presName="FourConn_3-4" presStyleLbl="fgAccFollowNode1" presStyleIdx="2" presStyleCnt="3">
        <dgm:presLayoutVars>
          <dgm:bulletEnabled val="1"/>
        </dgm:presLayoutVars>
      </dgm:prSet>
      <dgm:spPr/>
    </dgm:pt>
    <dgm:pt modelId="{1255AE5B-2A84-49CE-B428-F219B43982EC}" type="pres">
      <dgm:prSet presAssocID="{29C385BE-0D31-499C-A907-D2115EE7339D}" presName="FourNodes_1_text" presStyleLbl="node1" presStyleIdx="3" presStyleCnt="4">
        <dgm:presLayoutVars>
          <dgm:bulletEnabled val="1"/>
        </dgm:presLayoutVars>
      </dgm:prSet>
      <dgm:spPr/>
    </dgm:pt>
    <dgm:pt modelId="{4C16C7F3-3875-414C-86F3-C65D4A718E6A}" type="pres">
      <dgm:prSet presAssocID="{29C385BE-0D31-499C-A907-D2115EE7339D}" presName="FourNodes_2_text" presStyleLbl="node1" presStyleIdx="3" presStyleCnt="4">
        <dgm:presLayoutVars>
          <dgm:bulletEnabled val="1"/>
        </dgm:presLayoutVars>
      </dgm:prSet>
      <dgm:spPr/>
    </dgm:pt>
    <dgm:pt modelId="{FE9E4C47-77F7-40F9-AB7D-C8772203481F}" type="pres">
      <dgm:prSet presAssocID="{29C385BE-0D31-499C-A907-D2115EE7339D}" presName="FourNodes_3_text" presStyleLbl="node1" presStyleIdx="3" presStyleCnt="4">
        <dgm:presLayoutVars>
          <dgm:bulletEnabled val="1"/>
        </dgm:presLayoutVars>
      </dgm:prSet>
      <dgm:spPr/>
    </dgm:pt>
    <dgm:pt modelId="{44C5D9DE-9F12-4B80-9E2F-F161E3B778B6}" type="pres">
      <dgm:prSet presAssocID="{29C385BE-0D31-499C-A907-D2115EE7339D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3824A901-62B4-4ABA-B7D5-A019FD7C4903}" type="presOf" srcId="{C6378451-D10E-4433-80F5-26C543B893BF}" destId="{CAADD63D-2AFE-4900-ADAA-98B432C0AA6B}" srcOrd="0" destOrd="0" presId="urn:microsoft.com/office/officeart/2005/8/layout/vProcess5"/>
    <dgm:cxn modelId="{C247F305-E4BB-4DFD-B2E2-13D734AD5FDC}" type="presOf" srcId="{D9A0DD5C-E447-4452-A894-AE2AEC72A45A}" destId="{65149177-EB56-4162-A9EA-387BD26A8DF7}" srcOrd="0" destOrd="0" presId="urn:microsoft.com/office/officeart/2005/8/layout/vProcess5"/>
    <dgm:cxn modelId="{E7BE6E1D-2F52-4225-BEC3-A82DC6D32208}" type="presOf" srcId="{4A9E9F00-65E3-49ED-8E7F-F06F247732EB}" destId="{5B6A177E-DE94-4D2C-A257-1F990F634FF1}" srcOrd="0" destOrd="0" presId="urn:microsoft.com/office/officeart/2005/8/layout/vProcess5"/>
    <dgm:cxn modelId="{AE6E432D-1D02-41AC-B36F-416FEC590D94}" srcId="{29C385BE-0D31-499C-A907-D2115EE7339D}" destId="{C6378451-D10E-4433-80F5-26C543B893BF}" srcOrd="3" destOrd="0" parTransId="{2805D763-C3B3-4EB5-81FB-1EF4BF8244B2}" sibTransId="{280286CA-4E59-44C4-9CE1-C5821A708955}"/>
    <dgm:cxn modelId="{BE0BCE3D-1469-46BD-9800-B97BB71B6B16}" type="presOf" srcId="{C6378451-D10E-4433-80F5-26C543B893BF}" destId="{44C5D9DE-9F12-4B80-9E2F-F161E3B778B6}" srcOrd="1" destOrd="0" presId="urn:microsoft.com/office/officeart/2005/8/layout/vProcess5"/>
    <dgm:cxn modelId="{3FBDE13E-052F-409A-862D-67CD39E082BE}" type="presOf" srcId="{057D03D8-DCAF-43FC-9134-FF7441A1E9E3}" destId="{FE9E4C47-77F7-40F9-AB7D-C8772203481F}" srcOrd="1" destOrd="0" presId="urn:microsoft.com/office/officeart/2005/8/layout/vProcess5"/>
    <dgm:cxn modelId="{22BF5D65-9A1D-4B8A-B626-4E2FA05498FF}" type="presOf" srcId="{CA0B2B8C-E22C-416E-99E7-65A13DD30259}" destId="{34226B2A-BAF6-49D5-BE42-A8D31C9E67B2}" srcOrd="0" destOrd="0" presId="urn:microsoft.com/office/officeart/2005/8/layout/vProcess5"/>
    <dgm:cxn modelId="{4BFD8F49-8723-4849-B7EE-401BCCEA4843}" srcId="{29C385BE-0D31-499C-A907-D2115EE7339D}" destId="{225BF30B-C91D-435F-8FB2-C2CE5F42BCA8}" srcOrd="0" destOrd="0" parTransId="{E07FB2C4-EBD4-4767-99AF-29C17E0376F8}" sibTransId="{CA0B2B8C-E22C-416E-99E7-65A13DD30259}"/>
    <dgm:cxn modelId="{10A15F76-CDF3-4A8F-8F73-D53E08F0C456}" srcId="{29C385BE-0D31-499C-A907-D2115EE7339D}" destId="{4A9E9F00-65E3-49ED-8E7F-F06F247732EB}" srcOrd="1" destOrd="0" parTransId="{8274F6DE-DDBC-463F-A054-17FC04CA94D8}" sibTransId="{AD16B36D-9A94-4C5C-B70B-68A9165B59B9}"/>
    <dgm:cxn modelId="{9BD4B89A-E37C-4084-B1D5-6AC13A84261B}" srcId="{29C385BE-0D31-499C-A907-D2115EE7339D}" destId="{057D03D8-DCAF-43FC-9134-FF7441A1E9E3}" srcOrd="2" destOrd="0" parTransId="{43578D2F-2FEA-4117-A2DA-14E0CDC3EDAC}" sibTransId="{D9A0DD5C-E447-4452-A894-AE2AEC72A45A}"/>
    <dgm:cxn modelId="{9D5E4C9E-B9FC-49E9-AD8C-E77B43A15F2D}" type="presOf" srcId="{057D03D8-DCAF-43FC-9134-FF7441A1E9E3}" destId="{69FE3A76-48AC-439C-A830-3A03BE662124}" srcOrd="0" destOrd="0" presId="urn:microsoft.com/office/officeart/2005/8/layout/vProcess5"/>
    <dgm:cxn modelId="{1E4A9FB8-F364-47E0-9572-E2E42F050070}" type="presOf" srcId="{29C385BE-0D31-499C-A907-D2115EE7339D}" destId="{A5EC9AF7-6F8D-4682-B5CF-A7524AFB269C}" srcOrd="0" destOrd="0" presId="urn:microsoft.com/office/officeart/2005/8/layout/vProcess5"/>
    <dgm:cxn modelId="{7490BED8-7270-40CB-9BD1-3B99FEF0538A}" type="presOf" srcId="{225BF30B-C91D-435F-8FB2-C2CE5F42BCA8}" destId="{1255AE5B-2A84-49CE-B428-F219B43982EC}" srcOrd="1" destOrd="0" presId="urn:microsoft.com/office/officeart/2005/8/layout/vProcess5"/>
    <dgm:cxn modelId="{C6495BE4-0E31-4898-A397-8DEA51FE334C}" type="presOf" srcId="{4A9E9F00-65E3-49ED-8E7F-F06F247732EB}" destId="{4C16C7F3-3875-414C-86F3-C65D4A718E6A}" srcOrd="1" destOrd="0" presId="urn:microsoft.com/office/officeart/2005/8/layout/vProcess5"/>
    <dgm:cxn modelId="{E46122E5-75E5-484C-8F90-6A5FAD7F8FCC}" type="presOf" srcId="{225BF30B-C91D-435F-8FB2-C2CE5F42BCA8}" destId="{87C18186-A348-44DA-87A6-5227F7DBBB3F}" srcOrd="0" destOrd="0" presId="urn:microsoft.com/office/officeart/2005/8/layout/vProcess5"/>
    <dgm:cxn modelId="{731336ED-7774-4A17-9C62-359531BF7611}" type="presOf" srcId="{AD16B36D-9A94-4C5C-B70B-68A9165B59B9}" destId="{12D3B293-9D13-4B31-8535-5FD765E33D8A}" srcOrd="0" destOrd="0" presId="urn:microsoft.com/office/officeart/2005/8/layout/vProcess5"/>
    <dgm:cxn modelId="{6CF1CA92-E7A8-4159-B589-DDB2A8062E61}" type="presParOf" srcId="{A5EC9AF7-6F8D-4682-B5CF-A7524AFB269C}" destId="{5F67594C-E87F-44FE-B8A5-775F6B3F5C22}" srcOrd="0" destOrd="0" presId="urn:microsoft.com/office/officeart/2005/8/layout/vProcess5"/>
    <dgm:cxn modelId="{CF6F6A38-92A8-4DC6-A4A1-2D595BB7AC53}" type="presParOf" srcId="{A5EC9AF7-6F8D-4682-B5CF-A7524AFB269C}" destId="{87C18186-A348-44DA-87A6-5227F7DBBB3F}" srcOrd="1" destOrd="0" presId="urn:microsoft.com/office/officeart/2005/8/layout/vProcess5"/>
    <dgm:cxn modelId="{D93E38F2-C5BE-4D21-9339-F48CD32F3E76}" type="presParOf" srcId="{A5EC9AF7-6F8D-4682-B5CF-A7524AFB269C}" destId="{5B6A177E-DE94-4D2C-A257-1F990F634FF1}" srcOrd="2" destOrd="0" presId="urn:microsoft.com/office/officeart/2005/8/layout/vProcess5"/>
    <dgm:cxn modelId="{DD29D3DF-4962-48A6-AF70-B0761B37C4A1}" type="presParOf" srcId="{A5EC9AF7-6F8D-4682-B5CF-A7524AFB269C}" destId="{69FE3A76-48AC-439C-A830-3A03BE662124}" srcOrd="3" destOrd="0" presId="urn:microsoft.com/office/officeart/2005/8/layout/vProcess5"/>
    <dgm:cxn modelId="{6387B04C-A5FE-43DA-91FE-C4441618CA79}" type="presParOf" srcId="{A5EC9AF7-6F8D-4682-B5CF-A7524AFB269C}" destId="{CAADD63D-2AFE-4900-ADAA-98B432C0AA6B}" srcOrd="4" destOrd="0" presId="urn:microsoft.com/office/officeart/2005/8/layout/vProcess5"/>
    <dgm:cxn modelId="{9E0CA135-8862-486C-B1C6-5C5D4C8F20F1}" type="presParOf" srcId="{A5EC9AF7-6F8D-4682-B5CF-A7524AFB269C}" destId="{34226B2A-BAF6-49D5-BE42-A8D31C9E67B2}" srcOrd="5" destOrd="0" presId="urn:microsoft.com/office/officeart/2005/8/layout/vProcess5"/>
    <dgm:cxn modelId="{D5683551-EF77-450C-B225-C296E2143C59}" type="presParOf" srcId="{A5EC9AF7-6F8D-4682-B5CF-A7524AFB269C}" destId="{12D3B293-9D13-4B31-8535-5FD765E33D8A}" srcOrd="6" destOrd="0" presId="urn:microsoft.com/office/officeart/2005/8/layout/vProcess5"/>
    <dgm:cxn modelId="{ECB8AD89-4896-467B-802D-C67C58F2C198}" type="presParOf" srcId="{A5EC9AF7-6F8D-4682-B5CF-A7524AFB269C}" destId="{65149177-EB56-4162-A9EA-387BD26A8DF7}" srcOrd="7" destOrd="0" presId="urn:microsoft.com/office/officeart/2005/8/layout/vProcess5"/>
    <dgm:cxn modelId="{6E245DCE-FD53-46BC-855E-C41B5D27052B}" type="presParOf" srcId="{A5EC9AF7-6F8D-4682-B5CF-A7524AFB269C}" destId="{1255AE5B-2A84-49CE-B428-F219B43982EC}" srcOrd="8" destOrd="0" presId="urn:microsoft.com/office/officeart/2005/8/layout/vProcess5"/>
    <dgm:cxn modelId="{9AED4B98-59EB-48EB-88FA-EB3F745C648F}" type="presParOf" srcId="{A5EC9AF7-6F8D-4682-B5CF-A7524AFB269C}" destId="{4C16C7F3-3875-414C-86F3-C65D4A718E6A}" srcOrd="9" destOrd="0" presId="urn:microsoft.com/office/officeart/2005/8/layout/vProcess5"/>
    <dgm:cxn modelId="{00F96316-5A7E-4C9B-ACA7-A5FCF8D2B2D2}" type="presParOf" srcId="{A5EC9AF7-6F8D-4682-B5CF-A7524AFB269C}" destId="{FE9E4C47-77F7-40F9-AB7D-C8772203481F}" srcOrd="10" destOrd="0" presId="urn:microsoft.com/office/officeart/2005/8/layout/vProcess5"/>
    <dgm:cxn modelId="{3549BB24-51B7-41C5-93D3-E149A5A369E6}" type="presParOf" srcId="{A5EC9AF7-6F8D-4682-B5CF-A7524AFB269C}" destId="{44C5D9DE-9F12-4B80-9E2F-F161E3B778B6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B01136-8F53-4E0E-80D5-81D99F5B91EF}">
      <dsp:nvSpPr>
        <dsp:cNvPr id="0" name=""/>
        <dsp:cNvSpPr/>
      </dsp:nvSpPr>
      <dsp:spPr>
        <a:xfrm>
          <a:off x="341589" y="0"/>
          <a:ext cx="1875407" cy="1875407"/>
        </a:xfrm>
        <a:prstGeom prst="triangl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F7E9B83-783D-4DB5-AA89-28FA03E55D7E}">
      <dsp:nvSpPr>
        <dsp:cNvPr id="0" name=""/>
        <dsp:cNvSpPr/>
      </dsp:nvSpPr>
      <dsp:spPr>
        <a:xfrm>
          <a:off x="1279293" y="188547"/>
          <a:ext cx="1219014" cy="44394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 err="1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카약</a:t>
          </a:r>
          <a:r>
            <a:rPr lang="en-US" altLang="ko-KR" sz="1800" kern="12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/</a:t>
          </a:r>
          <a:r>
            <a:rPr lang="ko-KR" altLang="en-US" sz="1800" kern="12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카누</a:t>
          </a:r>
        </a:p>
      </dsp:txBody>
      <dsp:txXfrm>
        <a:off x="1300965" y="210219"/>
        <a:ext cx="1175670" cy="400600"/>
      </dsp:txXfrm>
    </dsp:sp>
    <dsp:sp modelId="{91E9036C-960C-414A-AE0D-7ACD1DA3E8D6}">
      <dsp:nvSpPr>
        <dsp:cNvPr id="0" name=""/>
        <dsp:cNvSpPr/>
      </dsp:nvSpPr>
      <dsp:spPr>
        <a:xfrm>
          <a:off x="1279293" y="687984"/>
          <a:ext cx="1219014" cy="44394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 err="1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딩기요트</a:t>
          </a:r>
          <a:endParaRPr lang="ko-KR" altLang="en-US" sz="1800" kern="1200" dirty="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1300965" y="709656"/>
        <a:ext cx="1175670" cy="400600"/>
      </dsp:txXfrm>
    </dsp:sp>
    <dsp:sp modelId="{AB7645F6-4862-45B6-9F51-F810B9A87186}">
      <dsp:nvSpPr>
        <dsp:cNvPr id="0" name=""/>
        <dsp:cNvSpPr/>
      </dsp:nvSpPr>
      <dsp:spPr>
        <a:xfrm>
          <a:off x="1279293" y="1187422"/>
          <a:ext cx="1219014" cy="44394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 err="1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서프보드</a:t>
          </a:r>
          <a:endParaRPr lang="ko-KR" altLang="en-US" sz="1800" kern="1200" dirty="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1300965" y="1209094"/>
        <a:ext cx="1175670" cy="4006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C18186-A348-44DA-87A6-5227F7DBBB3F}">
      <dsp:nvSpPr>
        <dsp:cNvPr id="0" name=""/>
        <dsp:cNvSpPr/>
      </dsp:nvSpPr>
      <dsp:spPr>
        <a:xfrm>
          <a:off x="0" y="0"/>
          <a:ext cx="2189620" cy="3814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모터보트</a:t>
          </a:r>
        </a:p>
      </dsp:txBody>
      <dsp:txXfrm>
        <a:off x="11172" y="11172"/>
        <a:ext cx="1745780" cy="359100"/>
      </dsp:txXfrm>
    </dsp:sp>
    <dsp:sp modelId="{5B6A177E-DE94-4D2C-A257-1F990F634FF1}">
      <dsp:nvSpPr>
        <dsp:cNvPr id="0" name=""/>
        <dsp:cNvSpPr/>
      </dsp:nvSpPr>
      <dsp:spPr>
        <a:xfrm>
          <a:off x="183380" y="450798"/>
          <a:ext cx="2189620" cy="3814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요트</a:t>
          </a:r>
        </a:p>
      </dsp:txBody>
      <dsp:txXfrm>
        <a:off x="194552" y="461970"/>
        <a:ext cx="1735956" cy="359100"/>
      </dsp:txXfrm>
    </dsp:sp>
    <dsp:sp modelId="{69FE3A76-48AC-439C-A830-3A03BE662124}">
      <dsp:nvSpPr>
        <dsp:cNvPr id="0" name=""/>
        <dsp:cNvSpPr/>
      </dsp:nvSpPr>
      <dsp:spPr>
        <a:xfrm>
          <a:off x="364024" y="901596"/>
          <a:ext cx="2189620" cy="3814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수상 오토바이</a:t>
          </a:r>
        </a:p>
      </dsp:txBody>
      <dsp:txXfrm>
        <a:off x="375196" y="912768"/>
        <a:ext cx="1738693" cy="359100"/>
      </dsp:txXfrm>
    </dsp:sp>
    <dsp:sp modelId="{CAADD63D-2AFE-4900-ADAA-98B432C0AA6B}">
      <dsp:nvSpPr>
        <dsp:cNvPr id="0" name=""/>
        <dsp:cNvSpPr/>
      </dsp:nvSpPr>
      <dsp:spPr>
        <a:xfrm>
          <a:off x="547405" y="1352395"/>
          <a:ext cx="2189620" cy="3814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 err="1">
              <a:latin typeface="굴림" panose="020B0600000101010101" pitchFamily="50" charset="-127"/>
              <a:ea typeface="굴림" panose="020B0600000101010101" pitchFamily="50" charset="-127"/>
            </a:rPr>
            <a:t>호버크래프트</a:t>
          </a:r>
          <a:endParaRPr lang="ko-KR" altLang="en-US" sz="1800" kern="1200" dirty="0"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558577" y="1363567"/>
        <a:ext cx="1735956" cy="359100"/>
      </dsp:txXfrm>
    </dsp:sp>
    <dsp:sp modelId="{34226B2A-BAF6-49D5-BE42-A8D31C9E67B2}">
      <dsp:nvSpPr>
        <dsp:cNvPr id="0" name=""/>
        <dsp:cNvSpPr/>
      </dsp:nvSpPr>
      <dsp:spPr>
        <a:xfrm>
          <a:off x="1941681" y="292152"/>
          <a:ext cx="247939" cy="247939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800" kern="1200">
            <a:solidFill>
              <a:schemeClr val="bg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1997467" y="292152"/>
        <a:ext cx="136367" cy="186574"/>
      </dsp:txXfrm>
    </dsp:sp>
    <dsp:sp modelId="{12D3B293-9D13-4B31-8535-5FD765E33D8A}">
      <dsp:nvSpPr>
        <dsp:cNvPr id="0" name=""/>
        <dsp:cNvSpPr/>
      </dsp:nvSpPr>
      <dsp:spPr>
        <a:xfrm>
          <a:off x="2125062" y="742950"/>
          <a:ext cx="247939" cy="247939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100" kern="1200"/>
        </a:p>
      </dsp:txBody>
      <dsp:txXfrm>
        <a:off x="2180848" y="742950"/>
        <a:ext cx="136367" cy="186574"/>
      </dsp:txXfrm>
    </dsp:sp>
    <dsp:sp modelId="{65149177-EB56-4162-A9EA-387BD26A8DF7}">
      <dsp:nvSpPr>
        <dsp:cNvPr id="0" name=""/>
        <dsp:cNvSpPr/>
      </dsp:nvSpPr>
      <dsp:spPr>
        <a:xfrm>
          <a:off x="2305706" y="1193748"/>
          <a:ext cx="247939" cy="247939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100" kern="1200"/>
        </a:p>
      </dsp:txBody>
      <dsp:txXfrm>
        <a:off x="2361492" y="1193748"/>
        <a:ext cx="136367" cy="1865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2025-06-16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2025-06-16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2025-06-16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2025-06-16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2025-06-16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78826A9A-0DBE-0ACF-6568-7C9CB550F00C}"/>
              </a:ext>
            </a:extLst>
          </p:cNvPr>
          <p:cNvSpPr/>
          <p:nvPr userDrawn="1"/>
        </p:nvSpPr>
        <p:spPr>
          <a:xfrm flipH="1">
            <a:off x="0" y="802433"/>
            <a:ext cx="9906000" cy="27531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화살표: 오각형 7">
            <a:extLst>
              <a:ext uri="{FF2B5EF4-FFF2-40B4-BE49-F238E27FC236}">
                <a16:creationId xmlns:a16="http://schemas.microsoft.com/office/drawing/2014/main" id="{D1D77CFF-0BA7-3DB1-B40E-051882735054}"/>
              </a:ext>
            </a:extLst>
          </p:cNvPr>
          <p:cNvSpPr/>
          <p:nvPr userDrawn="1"/>
        </p:nvSpPr>
        <p:spPr>
          <a:xfrm>
            <a:off x="380999" y="0"/>
            <a:ext cx="9144002" cy="1080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-2256"/>
            <a:ext cx="9906000" cy="1079999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BE607D10-1E2C-234D-78F4-2854D727D8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7B7B7D"/>
              </a:clrFrom>
              <a:clrTo>
                <a:srgbClr val="7B7B7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920" y="6307694"/>
            <a:ext cx="1260158" cy="413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2025-06-16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2025-06-16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2025-06-16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2025-06-16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2025-06-16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2025-06-16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2025-06-16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2025-06-16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1" y="0"/>
            <a:ext cx="4952999" cy="6858000"/>
          </a:xfrm>
          <a:prstGeom prst="roundRect">
            <a:avLst/>
          </a:prstGeom>
          <a:blipFill dpi="0" rotWithShape="1">
            <a:blip r:embed="rId2">
              <a:alphaModFix am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259253AA-6E06-5A1F-9792-87093D52011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7C7C7E"/>
              </a:clrFrom>
              <a:clrTo>
                <a:srgbClr val="7C7C7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5751" y="168783"/>
            <a:ext cx="1426874" cy="4685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1466193" y="2945603"/>
            <a:ext cx="7042806" cy="1548019"/>
          </a:xfrm>
          <a:prstGeom prst="rect">
            <a:avLst/>
          </a:prstGeom>
          <a:noFill/>
        </p:spPr>
        <p:txBody>
          <a:bodyPr wrap="square" rtlCol="0">
            <a:prstTxWarp prst="textDeflate">
              <a:avLst/>
            </a:prstTxWarp>
            <a:spAutoFit/>
          </a:bodyPr>
          <a:lstStyle/>
          <a:p>
            <a:pPr algn="ctr"/>
            <a:r>
              <a:rPr lang="en-US" altLang="ko-KR" b="1" dirty="0">
                <a:effectLst>
                  <a:reflection blurRad="6350" stA="55000" endA="300" endPos="45500" dir="5400000" sy="-100000" algn="bl" rotWithShape="0"/>
                </a:effectLst>
                <a:latin typeface="궁서" panose="02030600000101010101" pitchFamily="18" charset="-127"/>
                <a:ea typeface="궁서" panose="02030600000101010101" pitchFamily="18" charset="-127"/>
              </a:rPr>
              <a:t>Leisure Industry</a:t>
            </a:r>
            <a:endParaRPr lang="ko-KR" altLang="en-US" b="1" dirty="0">
              <a:effectLst>
                <a:reflection blurRad="6350" stA="55000" endA="300" endPos="45500" dir="5400000" sy="-100000" algn="bl" rotWithShape="0"/>
              </a:effectLst>
              <a:latin typeface="궁서" panose="02030600000101010101" pitchFamily="18" charset="-127"/>
              <a:ea typeface="궁서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D48AFB-2640-BB7C-BDA5-6EFBB50294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BF71155-CA42-62C1-8C05-506B85BDD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EC09566-CA8D-5866-F3B0-3CFD575ED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02512" y="6337136"/>
            <a:ext cx="2228850" cy="365125"/>
          </a:xfrm>
        </p:spPr>
        <p:txBody>
          <a:bodyPr/>
          <a:lstStyle/>
          <a:p>
            <a:fld id="{B391C14E-ADBB-4C2F-9626-3E6F69969DC2}" type="slidenum">
              <a:rPr lang="ko-KR" altLang="en-US" smtClean="0"/>
              <a:t>2</a:t>
            </a:fld>
            <a:endParaRPr lang="ko-KR" altLang="en-US"/>
          </a:p>
        </p:txBody>
      </p:sp>
      <p:sp>
        <p:nvSpPr>
          <p:cNvPr id="5" name="화살표: 오각형 4">
            <a:extLst>
              <a:ext uri="{FF2B5EF4-FFF2-40B4-BE49-F238E27FC236}">
                <a16:creationId xmlns:a16="http://schemas.microsoft.com/office/drawing/2014/main" id="{D99E13B6-4366-01DE-3AD5-D6F9AFF5C877}"/>
              </a:ext>
            </a:extLst>
          </p:cNvPr>
          <p:cNvSpPr/>
          <p:nvPr/>
        </p:nvSpPr>
        <p:spPr>
          <a:xfrm>
            <a:off x="3123420" y="2137270"/>
            <a:ext cx="5657360" cy="270426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BC8190E-3D26-0ADD-7E81-29830DEE7903}"/>
              </a:ext>
            </a:extLst>
          </p:cNvPr>
          <p:cNvSpPr txBox="1"/>
          <p:nvPr/>
        </p:nvSpPr>
        <p:spPr>
          <a:xfrm>
            <a:off x="4342405" y="1681728"/>
            <a:ext cx="45199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레저산업의</a:t>
            </a:r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개념</a:t>
            </a:r>
            <a:endParaRPr lang="ko-KR" altLang="en-US" sz="24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6E3D0B9-C90F-C05D-6DF3-420FAA3612EE}"/>
              </a:ext>
            </a:extLst>
          </p:cNvPr>
          <p:cNvSpPr txBox="1"/>
          <p:nvPr/>
        </p:nvSpPr>
        <p:spPr>
          <a:xfrm>
            <a:off x="4342405" y="2874932"/>
            <a:ext cx="45199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레저산업의 주요 분야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3034554-B5B2-E494-84C2-99CA58E65E55}"/>
              </a:ext>
            </a:extLst>
          </p:cNvPr>
          <p:cNvSpPr txBox="1"/>
          <p:nvPr/>
        </p:nvSpPr>
        <p:spPr>
          <a:xfrm>
            <a:off x="4342405" y="4067660"/>
            <a:ext cx="45199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수상레저 조정면허 현황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E151E0B-9AF1-A54D-FD0E-B5652684F075}"/>
              </a:ext>
            </a:extLst>
          </p:cNvPr>
          <p:cNvSpPr txBox="1"/>
          <p:nvPr/>
        </p:nvSpPr>
        <p:spPr>
          <a:xfrm>
            <a:off x="4342405" y="5271250"/>
            <a:ext cx="45199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hlinkClick r:id="rId2" action="ppaction://hlinksldjump"/>
              </a:rPr>
              <a:t>수상레저기구 분류</a:t>
            </a:r>
            <a:endParaRPr lang="ko-KR" altLang="en-US" sz="24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8" name="화살표: 오각형 37">
            <a:extLst>
              <a:ext uri="{FF2B5EF4-FFF2-40B4-BE49-F238E27FC236}">
                <a16:creationId xmlns:a16="http://schemas.microsoft.com/office/drawing/2014/main" id="{FAFC8B98-B439-B6DE-314B-DEA70825263B}"/>
              </a:ext>
            </a:extLst>
          </p:cNvPr>
          <p:cNvSpPr/>
          <p:nvPr/>
        </p:nvSpPr>
        <p:spPr>
          <a:xfrm>
            <a:off x="3123420" y="3336597"/>
            <a:ext cx="5657360" cy="270426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1" name="화살표: 오각형 40">
            <a:extLst>
              <a:ext uri="{FF2B5EF4-FFF2-40B4-BE49-F238E27FC236}">
                <a16:creationId xmlns:a16="http://schemas.microsoft.com/office/drawing/2014/main" id="{3768D8A1-AF0C-50DA-4C06-DFAF6132BECB}"/>
              </a:ext>
            </a:extLst>
          </p:cNvPr>
          <p:cNvSpPr/>
          <p:nvPr/>
        </p:nvSpPr>
        <p:spPr>
          <a:xfrm>
            <a:off x="3123420" y="4535924"/>
            <a:ext cx="5657360" cy="270426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4" name="화살표: 오각형 43">
            <a:extLst>
              <a:ext uri="{FF2B5EF4-FFF2-40B4-BE49-F238E27FC236}">
                <a16:creationId xmlns:a16="http://schemas.microsoft.com/office/drawing/2014/main" id="{EDAEFB60-75F3-D11F-1E27-7399702DA5C8}"/>
              </a:ext>
            </a:extLst>
          </p:cNvPr>
          <p:cNvSpPr/>
          <p:nvPr/>
        </p:nvSpPr>
        <p:spPr>
          <a:xfrm>
            <a:off x="3123420" y="5735251"/>
            <a:ext cx="5657360" cy="270426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DC381B4C-7592-574A-8FCC-E72DCC13B0A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783" b="67939"/>
          <a:stretch/>
        </p:blipFill>
        <p:spPr>
          <a:xfrm>
            <a:off x="634381" y="1475255"/>
            <a:ext cx="1832090" cy="1749820"/>
          </a:xfrm>
          <a:prstGeom prst="rect">
            <a:avLst/>
          </a:prstGeom>
        </p:spPr>
      </p:pic>
      <p:sp>
        <p:nvSpPr>
          <p:cNvPr id="8" name="오각형 2">
            <a:extLst>
              <a:ext uri="{FF2B5EF4-FFF2-40B4-BE49-F238E27FC236}">
                <a16:creationId xmlns:a16="http://schemas.microsoft.com/office/drawing/2014/main" id="{F9FB0320-C85E-6D82-8EF8-D2E5CF695805}"/>
              </a:ext>
            </a:extLst>
          </p:cNvPr>
          <p:cNvSpPr/>
          <p:nvPr/>
        </p:nvSpPr>
        <p:spPr>
          <a:xfrm>
            <a:off x="2893978" y="1527811"/>
            <a:ext cx="1396628" cy="879885"/>
          </a:xfrm>
          <a:prstGeom prst="flowChartDisplay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1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오각형 2">
            <a:extLst>
              <a:ext uri="{FF2B5EF4-FFF2-40B4-BE49-F238E27FC236}">
                <a16:creationId xmlns:a16="http://schemas.microsoft.com/office/drawing/2014/main" id="{BF5FB59B-A693-6E20-B8D5-5D9D225EFA11}"/>
              </a:ext>
            </a:extLst>
          </p:cNvPr>
          <p:cNvSpPr/>
          <p:nvPr/>
        </p:nvSpPr>
        <p:spPr>
          <a:xfrm>
            <a:off x="2893978" y="2727138"/>
            <a:ext cx="1396628" cy="879885"/>
          </a:xfrm>
          <a:prstGeom prst="flowChartDisplay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2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1" name="오각형 2">
            <a:extLst>
              <a:ext uri="{FF2B5EF4-FFF2-40B4-BE49-F238E27FC236}">
                <a16:creationId xmlns:a16="http://schemas.microsoft.com/office/drawing/2014/main" id="{A8892B86-43E4-CAA8-99F0-C5754C1F92F4}"/>
              </a:ext>
            </a:extLst>
          </p:cNvPr>
          <p:cNvSpPr/>
          <p:nvPr/>
        </p:nvSpPr>
        <p:spPr>
          <a:xfrm>
            <a:off x="2893978" y="3926465"/>
            <a:ext cx="1396628" cy="879885"/>
          </a:xfrm>
          <a:prstGeom prst="flowChartDisplay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3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오각형 2">
            <a:extLst>
              <a:ext uri="{FF2B5EF4-FFF2-40B4-BE49-F238E27FC236}">
                <a16:creationId xmlns:a16="http://schemas.microsoft.com/office/drawing/2014/main" id="{8A48BC25-ECC6-D4DC-1DC7-8AA135DA0D5F}"/>
              </a:ext>
            </a:extLst>
          </p:cNvPr>
          <p:cNvSpPr/>
          <p:nvPr/>
        </p:nvSpPr>
        <p:spPr>
          <a:xfrm>
            <a:off x="2893978" y="5125792"/>
            <a:ext cx="1396628" cy="879885"/>
          </a:xfrm>
          <a:prstGeom prst="flowChartDisplay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4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17614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레저산업의 개념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355" y="1511588"/>
            <a:ext cx="6874020" cy="2238375"/>
          </a:xfrm>
        </p:spPr>
        <p:txBody>
          <a:bodyPr>
            <a:noAutofit/>
          </a:bodyPr>
          <a:lstStyle/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Leisure industry </a:t>
            </a:r>
          </a:p>
          <a:p>
            <a:pPr marL="631825" lvl="1" indent="-268288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b="0" i="0" dirty="0">
                <a:solidFill>
                  <a:srgbClr val="090909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The leisure industry is an industry that aims to provide people with enjoyment and satisfaction, relieve stress, and enhance the quality of life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/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598355" y="3950132"/>
            <a:ext cx="8543925" cy="2238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2400" b="1" dirty="0" err="1">
                <a:latin typeface="굴림" panose="020B0600000101010101" pitchFamily="50" charset="-127"/>
                <a:ea typeface="굴림" panose="020B0600000101010101" pitchFamily="50" charset="-127"/>
              </a:rPr>
              <a:t>레저산업이란</a:t>
            </a: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?</a:t>
            </a:r>
          </a:p>
          <a:p>
            <a:pPr marL="631825" lvl="1" indent="-268288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굴림" pitchFamily="50" charset="-127"/>
                <a:ea typeface="굴림" pitchFamily="50" charset="-127"/>
              </a:rPr>
              <a:t>레저 수요를 수용하기 위한 유형</a:t>
            </a:r>
            <a:r>
              <a:rPr lang="en-US" altLang="ko-KR" sz="2000" dirty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2000" dirty="0">
                <a:latin typeface="굴림" pitchFamily="50" charset="-127"/>
                <a:ea typeface="굴림" pitchFamily="50" charset="-127"/>
              </a:rPr>
              <a:t>무형의 재화와 서비스를 공급</a:t>
            </a:r>
            <a:r>
              <a:rPr lang="en-US" altLang="ko-KR" sz="2000" dirty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2000" dirty="0">
                <a:latin typeface="굴림" pitchFamily="50" charset="-127"/>
                <a:ea typeface="굴림" pitchFamily="50" charset="-127"/>
              </a:rPr>
              <a:t>제조</a:t>
            </a:r>
            <a:r>
              <a:rPr lang="en-US" altLang="ko-KR" sz="2000" dirty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2000" dirty="0">
                <a:latin typeface="굴림" pitchFamily="50" charset="-127"/>
                <a:ea typeface="굴림" pitchFamily="50" charset="-127"/>
              </a:rPr>
              <a:t>판매하며</a:t>
            </a:r>
            <a:r>
              <a:rPr lang="en-US" altLang="ko-KR" sz="2000" dirty="0"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sz="2000" dirty="0">
                <a:latin typeface="굴림" pitchFamily="50" charset="-127"/>
                <a:ea typeface="굴림" pitchFamily="50" charset="-127"/>
              </a:rPr>
              <a:t>소비의 촉진을 위한 유형의 산업 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631825" lvl="1" indent="-268288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사람들에게 즐거움과 만족감을 제공하고 삶의 질을 높임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496320" y="2116916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사각형: 둥근 대각선 방향 모서리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527901" y="2505597"/>
            <a:ext cx="1906049" cy="1173600"/>
          </a:xfrm>
          <a:prstGeom prst="round2Diag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스포츠</a:t>
            </a:r>
          </a:p>
        </p:txBody>
      </p:sp>
      <p:sp>
        <p:nvSpPr>
          <p:cNvPr id="7" name="사각형: 둥근 대각선 방향 모서리 6">
            <a:extLst>
              <a:ext uri="{FF2B5EF4-FFF2-40B4-BE49-F238E27FC236}">
                <a16:creationId xmlns:a16="http://schemas.microsoft.com/office/drawing/2014/main" id="{58BCB60F-9E12-5B78-52FC-3FD724834027}"/>
              </a:ext>
            </a:extLst>
          </p:cNvPr>
          <p:cNvSpPr/>
          <p:nvPr/>
        </p:nvSpPr>
        <p:spPr>
          <a:xfrm>
            <a:off x="527901" y="3676638"/>
            <a:ext cx="1906049" cy="1173600"/>
          </a:xfrm>
          <a:prstGeom prst="round2Diag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휴식 및 휴양</a:t>
            </a:r>
          </a:p>
        </p:txBody>
      </p:sp>
      <p:sp>
        <p:nvSpPr>
          <p:cNvPr id="8" name="사각형: 둥근 대각선 방향 모서리 7">
            <a:extLst>
              <a:ext uri="{FF2B5EF4-FFF2-40B4-BE49-F238E27FC236}">
                <a16:creationId xmlns:a16="http://schemas.microsoft.com/office/drawing/2014/main" id="{7EA6030C-C764-7AC1-17BC-2F5139255958}"/>
              </a:ext>
            </a:extLst>
          </p:cNvPr>
          <p:cNvSpPr/>
          <p:nvPr/>
        </p:nvSpPr>
        <p:spPr>
          <a:xfrm>
            <a:off x="527901" y="4844245"/>
            <a:ext cx="1906049" cy="1173600"/>
          </a:xfrm>
          <a:prstGeom prst="round2Diag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문화 및 예술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레저산업의 주요 분야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9" name="사각형: 위쪽 모서리의 한쪽은 둥글고 다른 한쪽은 잘림 8">
            <a:extLst>
              <a:ext uri="{FF2B5EF4-FFF2-40B4-BE49-F238E27FC236}">
                <a16:creationId xmlns:a16="http://schemas.microsoft.com/office/drawing/2014/main" id="{A663AF94-7F68-4AA8-8417-5F7D33FA7D6F}"/>
              </a:ext>
            </a:extLst>
          </p:cNvPr>
          <p:cNvSpPr/>
          <p:nvPr/>
        </p:nvSpPr>
        <p:spPr>
          <a:xfrm>
            <a:off x="2423992" y="1531817"/>
            <a:ext cx="3790800" cy="978861"/>
          </a:xfrm>
          <a:prstGeom prst="snipRound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4" name="오각형 23">
            <a:extLst>
              <a:ext uri="{FF2B5EF4-FFF2-40B4-BE49-F238E27FC236}">
                <a16:creationId xmlns:a16="http://schemas.microsoft.com/office/drawing/2014/main" id="{6A638382-AF52-79D8-F968-7D8F0B35DFE3}"/>
              </a:ext>
            </a:extLst>
          </p:cNvPr>
          <p:cNvSpPr/>
          <p:nvPr/>
        </p:nvSpPr>
        <p:spPr>
          <a:xfrm flipH="1">
            <a:off x="2423992" y="1531817"/>
            <a:ext cx="3790800" cy="978861"/>
          </a:xfrm>
          <a:prstGeom prst="pentagon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내용</a:t>
            </a:r>
          </a:p>
        </p:txBody>
      </p:sp>
      <p:sp>
        <p:nvSpPr>
          <p:cNvPr id="33" name="사각형: 위쪽 모서리의 한쪽은 둥글고 다른 한쪽은 잘림 32">
            <a:extLst>
              <a:ext uri="{FF2B5EF4-FFF2-40B4-BE49-F238E27FC236}">
                <a16:creationId xmlns:a16="http://schemas.microsoft.com/office/drawing/2014/main" id="{9A48A2B7-5D8F-A8D2-E854-E4F5E210FCA5}"/>
              </a:ext>
            </a:extLst>
          </p:cNvPr>
          <p:cNvSpPr/>
          <p:nvPr/>
        </p:nvSpPr>
        <p:spPr>
          <a:xfrm>
            <a:off x="6211441" y="1531817"/>
            <a:ext cx="3085200" cy="978861"/>
          </a:xfrm>
          <a:prstGeom prst="snipRound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4" name="오각형 33">
            <a:extLst>
              <a:ext uri="{FF2B5EF4-FFF2-40B4-BE49-F238E27FC236}">
                <a16:creationId xmlns:a16="http://schemas.microsoft.com/office/drawing/2014/main" id="{2B087E6D-24BB-31E5-62BE-9EB86C53D342}"/>
              </a:ext>
            </a:extLst>
          </p:cNvPr>
          <p:cNvSpPr/>
          <p:nvPr/>
        </p:nvSpPr>
        <p:spPr>
          <a:xfrm flipH="1">
            <a:off x="6211441" y="1531817"/>
            <a:ext cx="3085200" cy="978861"/>
          </a:xfrm>
          <a:prstGeom prst="pentagon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예</a:t>
            </a: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3372566"/>
              </p:ext>
            </p:extLst>
          </p:nvPr>
        </p:nvGraphicFramePr>
        <p:xfrm>
          <a:off x="2421758" y="2510680"/>
          <a:ext cx="6876000" cy="352170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3790506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3085494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</a:tblGrid>
              <a:tr h="1173900">
                <a:tc>
                  <a:txBody>
                    <a:bodyPr/>
                    <a:lstStyle/>
                    <a:p>
                      <a:pPr marL="0" marR="0" lvl="0" indent="0" algn="ctr" defTabSz="74295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직접 운동을 하거나 스포츠 경기 관람하는 것과 관련된 모든 분야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4295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스키장</a:t>
                      </a:r>
                      <a:r>
                        <a:rPr lang="en-US" altLang="ko-KR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골프장</a:t>
                      </a:r>
                      <a:r>
                        <a:rPr lang="en-US" altLang="ko-KR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스포츠 장비 판매</a:t>
                      </a:r>
                      <a:r>
                        <a:rPr lang="en-US" altLang="ko-KR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경기 관람</a:t>
                      </a:r>
                      <a:endParaRPr lang="en-US" altLang="ko-KR" sz="18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1173900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몸과 마음의 피로를 풀고 재충전하는 활동과 관련된 분야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4295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스파</a:t>
                      </a:r>
                      <a:r>
                        <a:rPr lang="en-US" altLang="ko-KR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카페</a:t>
                      </a:r>
                      <a:r>
                        <a:rPr lang="en-US" altLang="ko-KR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명상 센터</a:t>
                      </a:r>
                      <a:r>
                        <a:rPr lang="en-US" altLang="ko-KR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찜질방</a:t>
                      </a:r>
                      <a:endParaRPr lang="en-US" altLang="ko-KR" sz="18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1173900">
                <a:tc>
                  <a:txBody>
                    <a:bodyPr/>
                    <a:lstStyle/>
                    <a:p>
                      <a:pPr marL="0" marR="0" lvl="0" indent="0" algn="ctr" defTabSz="74295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문화적 교양을 쌓거나 예술 작품을 감상하고 체험하는 활동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박물관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미술관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갤러리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도서관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박람회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884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80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/>
              <a:t>수상레저 조정면허 현황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/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9120947"/>
              </p:ext>
            </p:extLst>
          </p:nvPr>
        </p:nvGraphicFramePr>
        <p:xfrm>
          <a:off x="681037" y="1404594"/>
          <a:ext cx="8543925" cy="45013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물결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2215688" y="2168473"/>
            <a:ext cx="1418124" cy="539517"/>
          </a:xfrm>
          <a:prstGeom prst="wav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증가 추세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사각형: 둥근 대각선 방향 모서리 4">
            <a:extLst>
              <a:ext uri="{FF2B5EF4-FFF2-40B4-BE49-F238E27FC236}">
                <a16:creationId xmlns:a16="http://schemas.microsoft.com/office/drawing/2014/main" id="{7488DE84-A9C0-3008-DDC6-55D47C68873E}"/>
              </a:ext>
            </a:extLst>
          </p:cNvPr>
          <p:cNvSpPr/>
          <p:nvPr/>
        </p:nvSpPr>
        <p:spPr>
          <a:xfrm>
            <a:off x="5041900" y="1421391"/>
            <a:ext cx="4680000" cy="4588452"/>
          </a:xfrm>
          <a:prstGeom prst="round2Diag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 w="9525">
                <a:noFill/>
              </a:ln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C5E2F5C-C5FC-213E-3173-048274554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수상레저기구 분류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7FFD6C1-3758-6C1F-C8AE-4C47A0C89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/>
          </a:p>
        </p:txBody>
      </p:sp>
      <p:sp>
        <p:nvSpPr>
          <p:cNvPr id="6" name="사각형: 둥근 대각선 방향 모서리 5">
            <a:extLst>
              <a:ext uri="{FF2B5EF4-FFF2-40B4-BE49-F238E27FC236}">
                <a16:creationId xmlns:a16="http://schemas.microsoft.com/office/drawing/2014/main" id="{36F7AD7C-AFD6-579E-C3C7-C210589F1D0D}"/>
              </a:ext>
            </a:extLst>
          </p:cNvPr>
          <p:cNvSpPr/>
          <p:nvPr/>
        </p:nvSpPr>
        <p:spPr>
          <a:xfrm flipV="1">
            <a:off x="193963" y="1421390"/>
            <a:ext cx="4680000" cy="4588452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 w="9525">
                <a:noFill/>
              </a:ln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graphicFrame>
        <p:nvGraphicFramePr>
          <p:cNvPr id="29" name="다이어그램 28">
            <a:extLst>
              <a:ext uri="{FF2B5EF4-FFF2-40B4-BE49-F238E27FC236}">
                <a16:creationId xmlns:a16="http://schemas.microsoft.com/office/drawing/2014/main" id="{2539FD5D-39E4-28CF-E1A9-5F299D581E3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23753947"/>
              </p:ext>
            </p:extLst>
          </p:nvPr>
        </p:nvGraphicFramePr>
        <p:xfrm>
          <a:off x="6693027" y="3978637"/>
          <a:ext cx="2839898" cy="18754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6" name="다이어그램 15">
            <a:extLst>
              <a:ext uri="{FF2B5EF4-FFF2-40B4-BE49-F238E27FC236}">
                <a16:creationId xmlns:a16="http://schemas.microsoft.com/office/drawing/2014/main" id="{29B7C66D-9CF3-CECA-2D1B-636BEB8907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40517354"/>
              </p:ext>
            </p:extLst>
          </p:nvPr>
        </p:nvGraphicFramePr>
        <p:xfrm>
          <a:off x="5269818" y="2006564"/>
          <a:ext cx="2737026" cy="17338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3" name="설명선: 오른쪽 화살표 32">
            <a:extLst>
              <a:ext uri="{FF2B5EF4-FFF2-40B4-BE49-F238E27FC236}">
                <a16:creationId xmlns:a16="http://schemas.microsoft.com/office/drawing/2014/main" id="{0E0B74C1-B6DA-DB28-00BA-8596F26D2A02}"/>
              </a:ext>
            </a:extLst>
          </p:cNvPr>
          <p:cNvSpPr/>
          <p:nvPr/>
        </p:nvSpPr>
        <p:spPr>
          <a:xfrm>
            <a:off x="5441235" y="4232340"/>
            <a:ext cx="1354571" cy="1368000"/>
          </a:xfrm>
          <a:prstGeom prst="rightArrowCallou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무동력</a:t>
            </a:r>
            <a:r>
              <a:rPr lang="ko-KR" altLang="en-US" dirty="0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수상</a:t>
            </a:r>
            <a:endParaRPr lang="en-US" altLang="ko-KR" dirty="0">
              <a:ln w="9525">
                <a:noFill/>
              </a:ln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레저</a:t>
            </a:r>
            <a:endParaRPr lang="en-US" altLang="ko-KR" dirty="0">
              <a:ln w="9525">
                <a:noFill/>
              </a:ln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기구</a:t>
            </a:r>
          </a:p>
        </p:txBody>
      </p:sp>
      <p:sp>
        <p:nvSpPr>
          <p:cNvPr id="34" name="설명선: 오른쪽 화살표 33">
            <a:extLst>
              <a:ext uri="{FF2B5EF4-FFF2-40B4-BE49-F238E27FC236}">
                <a16:creationId xmlns:a16="http://schemas.microsoft.com/office/drawing/2014/main" id="{A436E76B-AA91-9773-6232-673E99AFA8EB}"/>
              </a:ext>
            </a:extLst>
          </p:cNvPr>
          <p:cNvSpPr/>
          <p:nvPr/>
        </p:nvSpPr>
        <p:spPr>
          <a:xfrm flipH="1">
            <a:off x="8052303" y="2189484"/>
            <a:ext cx="1354571" cy="1368000"/>
          </a:xfrm>
          <a:prstGeom prst="rightArrowCallou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동력</a:t>
            </a:r>
            <a:endParaRPr lang="en-US" altLang="ko-KR" dirty="0">
              <a:ln w="9525">
                <a:noFill/>
              </a:ln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수상</a:t>
            </a:r>
            <a:endParaRPr lang="en-US" altLang="ko-KR" dirty="0">
              <a:ln w="9525">
                <a:noFill/>
              </a:ln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레저</a:t>
            </a:r>
            <a:endParaRPr lang="en-US" altLang="ko-KR" dirty="0">
              <a:ln w="9525">
                <a:noFill/>
              </a:ln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기구</a:t>
            </a:r>
          </a:p>
        </p:txBody>
      </p:sp>
      <p:sp>
        <p:nvSpPr>
          <p:cNvPr id="35" name="순서도: 저장 데이터 34">
            <a:extLst>
              <a:ext uri="{FF2B5EF4-FFF2-40B4-BE49-F238E27FC236}">
                <a16:creationId xmlns:a16="http://schemas.microsoft.com/office/drawing/2014/main" id="{60AD14A2-4A02-425A-2717-631A1A604827}"/>
              </a:ext>
            </a:extLst>
          </p:cNvPr>
          <p:cNvSpPr/>
          <p:nvPr/>
        </p:nvSpPr>
        <p:spPr>
          <a:xfrm flipH="1">
            <a:off x="979252" y="1271619"/>
            <a:ext cx="3109422" cy="559781"/>
          </a:xfrm>
          <a:prstGeom prst="flowChartOnlineStorage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워터슬레드</a:t>
            </a:r>
            <a:endParaRPr lang="ko-KR" altLang="en-US" dirty="0">
              <a:ln w="9525">
                <a:noFill/>
              </a:ln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cxnSp>
        <p:nvCxnSpPr>
          <p:cNvPr id="42" name="직선 화살표 연결선 41">
            <a:extLst>
              <a:ext uri="{FF2B5EF4-FFF2-40B4-BE49-F238E27FC236}">
                <a16:creationId xmlns:a16="http://schemas.microsoft.com/office/drawing/2014/main" id="{71CDDA82-B93F-F731-D101-DC31D1C6A469}"/>
              </a:ext>
            </a:extLst>
          </p:cNvPr>
          <p:cNvCxnSpPr>
            <a:cxnSpLocks/>
            <a:stCxn id="46" idx="0"/>
            <a:endCxn id="50" idx="1"/>
          </p:cNvCxnSpPr>
          <p:nvPr/>
        </p:nvCxnSpPr>
        <p:spPr>
          <a:xfrm>
            <a:off x="2059684" y="5384852"/>
            <a:ext cx="1106449" cy="0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사각형: 둥근 한쪽 모서리 42">
            <a:extLst>
              <a:ext uri="{FF2B5EF4-FFF2-40B4-BE49-F238E27FC236}">
                <a16:creationId xmlns:a16="http://schemas.microsoft.com/office/drawing/2014/main" id="{BB1B9515-0192-D090-2E5B-1C9E03CDC11E}"/>
              </a:ext>
            </a:extLst>
          </p:cNvPr>
          <p:cNvSpPr/>
          <p:nvPr/>
        </p:nvSpPr>
        <p:spPr>
          <a:xfrm>
            <a:off x="398419" y="1894321"/>
            <a:ext cx="4271088" cy="1350619"/>
          </a:xfrm>
          <a:prstGeom prst="round1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n w="9525">
                <a:noFill/>
              </a:ln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6" name="사각형: 잘린 위쪽 모서리 35">
            <a:extLst>
              <a:ext uri="{FF2B5EF4-FFF2-40B4-BE49-F238E27FC236}">
                <a16:creationId xmlns:a16="http://schemas.microsoft.com/office/drawing/2014/main" id="{8A030BFB-3891-D6EB-385D-C53875D77974}"/>
              </a:ext>
            </a:extLst>
          </p:cNvPr>
          <p:cNvSpPr/>
          <p:nvPr/>
        </p:nvSpPr>
        <p:spPr>
          <a:xfrm>
            <a:off x="597114" y="2105990"/>
            <a:ext cx="1118643" cy="927280"/>
          </a:xfrm>
          <a:prstGeom prst="snip2Same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바나나보트</a:t>
            </a:r>
          </a:p>
        </p:txBody>
      </p:sp>
      <p:sp>
        <p:nvSpPr>
          <p:cNvPr id="37" name="설명선: 왼쪽/오른쪽 화살표 36">
            <a:extLst>
              <a:ext uri="{FF2B5EF4-FFF2-40B4-BE49-F238E27FC236}">
                <a16:creationId xmlns:a16="http://schemas.microsoft.com/office/drawing/2014/main" id="{34EF50A0-DBF9-68BB-C012-2E37A199418E}"/>
              </a:ext>
            </a:extLst>
          </p:cNvPr>
          <p:cNvSpPr/>
          <p:nvPr/>
        </p:nvSpPr>
        <p:spPr>
          <a:xfrm>
            <a:off x="1822904" y="2105990"/>
            <a:ext cx="1422119" cy="927280"/>
          </a:xfrm>
          <a:prstGeom prst="leftRightArrowCallout">
            <a:avLst>
              <a:gd name="adj1" fmla="val 50000"/>
              <a:gd name="adj2" fmla="val 25000"/>
              <a:gd name="adj3" fmla="val 26067"/>
              <a:gd name="adj4" fmla="val 52308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땅콩</a:t>
            </a:r>
            <a:endParaRPr lang="en-US" altLang="ko-KR" dirty="0">
              <a:ln w="9525">
                <a:noFill/>
              </a:ln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보트</a:t>
            </a:r>
          </a:p>
        </p:txBody>
      </p:sp>
      <p:sp>
        <p:nvSpPr>
          <p:cNvPr id="38" name="순서도: 문서 37">
            <a:extLst>
              <a:ext uri="{FF2B5EF4-FFF2-40B4-BE49-F238E27FC236}">
                <a16:creationId xmlns:a16="http://schemas.microsoft.com/office/drawing/2014/main" id="{F85B68A5-C9AF-896F-0BCF-C8E21208447D}"/>
              </a:ext>
            </a:extLst>
          </p:cNvPr>
          <p:cNvSpPr/>
          <p:nvPr/>
        </p:nvSpPr>
        <p:spPr>
          <a:xfrm rot="21250422">
            <a:off x="1299542" y="4227702"/>
            <a:ext cx="2468843" cy="553608"/>
          </a:xfrm>
          <a:prstGeom prst="flowChartDocumen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피견인</a:t>
            </a:r>
            <a:r>
              <a:rPr lang="ko-KR" altLang="en-US" dirty="0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운행방식</a:t>
            </a:r>
          </a:p>
        </p:txBody>
      </p:sp>
      <p:sp>
        <p:nvSpPr>
          <p:cNvPr id="44" name="순서도: 저장 데이터 43">
            <a:extLst>
              <a:ext uri="{FF2B5EF4-FFF2-40B4-BE49-F238E27FC236}">
                <a16:creationId xmlns:a16="http://schemas.microsoft.com/office/drawing/2014/main" id="{A4446F89-A17B-970F-D44B-870E4905D6AF}"/>
              </a:ext>
            </a:extLst>
          </p:cNvPr>
          <p:cNvSpPr/>
          <p:nvPr/>
        </p:nvSpPr>
        <p:spPr>
          <a:xfrm>
            <a:off x="5827189" y="1271619"/>
            <a:ext cx="3109422" cy="559781"/>
          </a:xfrm>
          <a:prstGeom prst="flowChartOnlineStorage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수상레저기구</a:t>
            </a:r>
          </a:p>
        </p:txBody>
      </p:sp>
      <p:sp>
        <p:nvSpPr>
          <p:cNvPr id="46" name="사각형: 잘린 위쪽 모서리 45">
            <a:extLst>
              <a:ext uri="{FF2B5EF4-FFF2-40B4-BE49-F238E27FC236}">
                <a16:creationId xmlns:a16="http://schemas.microsoft.com/office/drawing/2014/main" id="{3C086BBE-7F73-7467-6E44-4DAC26B265DE}"/>
              </a:ext>
            </a:extLst>
          </p:cNvPr>
          <p:cNvSpPr/>
          <p:nvPr/>
        </p:nvSpPr>
        <p:spPr>
          <a:xfrm>
            <a:off x="555857" y="5043339"/>
            <a:ext cx="1503827" cy="683025"/>
          </a:xfrm>
          <a:prstGeom prst="snip2Same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수상스키</a:t>
            </a:r>
          </a:p>
        </p:txBody>
      </p:sp>
      <p:sp>
        <p:nvSpPr>
          <p:cNvPr id="50" name="배지 49">
            <a:extLst>
              <a:ext uri="{FF2B5EF4-FFF2-40B4-BE49-F238E27FC236}">
                <a16:creationId xmlns:a16="http://schemas.microsoft.com/office/drawing/2014/main" id="{8827D44F-211D-D2D0-D5A0-CB6E609CCC7F}"/>
              </a:ext>
            </a:extLst>
          </p:cNvPr>
          <p:cNvSpPr/>
          <p:nvPr/>
        </p:nvSpPr>
        <p:spPr>
          <a:xfrm>
            <a:off x="3166133" y="5043339"/>
            <a:ext cx="1398264" cy="683025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ko-KR" altLang="en-US" dirty="0" err="1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웨이크</a:t>
            </a:r>
            <a:endParaRPr lang="en-US" altLang="ko-KR" dirty="0">
              <a:ln w="9525">
                <a:noFill/>
              </a:ln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보드</a:t>
            </a:r>
          </a:p>
        </p:txBody>
      </p:sp>
      <p:sp>
        <p:nvSpPr>
          <p:cNvPr id="53" name="사각형: 잘린 대각선 방향 모서리 52">
            <a:extLst>
              <a:ext uri="{FF2B5EF4-FFF2-40B4-BE49-F238E27FC236}">
                <a16:creationId xmlns:a16="http://schemas.microsoft.com/office/drawing/2014/main" id="{8B9AC692-9878-1E7D-D4F6-4A8009B2E0E3}"/>
              </a:ext>
            </a:extLst>
          </p:cNvPr>
          <p:cNvSpPr/>
          <p:nvPr/>
        </p:nvSpPr>
        <p:spPr>
          <a:xfrm>
            <a:off x="549599" y="3396645"/>
            <a:ext cx="1760557" cy="590806"/>
          </a:xfrm>
          <a:prstGeom prst="snip2Diag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디스코보트</a:t>
            </a:r>
          </a:p>
        </p:txBody>
      </p:sp>
      <p:sp>
        <p:nvSpPr>
          <p:cNvPr id="54" name="사각형: 잘린 대각선 방향 모서리 53">
            <a:extLst>
              <a:ext uri="{FF2B5EF4-FFF2-40B4-BE49-F238E27FC236}">
                <a16:creationId xmlns:a16="http://schemas.microsoft.com/office/drawing/2014/main" id="{D6456597-059F-2CEE-306F-883217D19198}"/>
              </a:ext>
            </a:extLst>
          </p:cNvPr>
          <p:cNvSpPr/>
          <p:nvPr/>
        </p:nvSpPr>
        <p:spPr>
          <a:xfrm flipH="1">
            <a:off x="2756705" y="3396645"/>
            <a:ext cx="1760557" cy="590806"/>
          </a:xfrm>
          <a:prstGeom prst="snip2Diag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바이퍼</a:t>
            </a:r>
            <a:endParaRPr lang="ko-KR" altLang="en-US" dirty="0">
              <a:ln w="9525">
                <a:noFill/>
              </a:ln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7" name="오각형 6">
            <a:extLst>
              <a:ext uri="{FF2B5EF4-FFF2-40B4-BE49-F238E27FC236}">
                <a16:creationId xmlns:a16="http://schemas.microsoft.com/office/drawing/2014/main" id="{08F1A828-3E32-4669-8F6C-279E56A3D212}"/>
              </a:ext>
            </a:extLst>
          </p:cNvPr>
          <p:cNvSpPr/>
          <p:nvPr/>
        </p:nvSpPr>
        <p:spPr>
          <a:xfrm flipV="1">
            <a:off x="3245022" y="2105990"/>
            <a:ext cx="1317339" cy="927280"/>
          </a:xfrm>
          <a:prstGeom prst="pentagon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endParaRPr lang="ko-KR" altLang="en-US" dirty="0">
              <a:ln w="9525">
                <a:noFill/>
              </a:ln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87501AC-D384-4908-9B39-E93E5483CC03}"/>
              </a:ext>
            </a:extLst>
          </p:cNvPr>
          <p:cNvSpPr txBox="1"/>
          <p:nvPr/>
        </p:nvSpPr>
        <p:spPr>
          <a:xfrm flipH="1">
            <a:off x="3460667" y="2246465"/>
            <a:ext cx="8731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dirty="0" err="1">
                <a:ln w="9525">
                  <a:noFill/>
                </a:ln>
                <a:latin typeface="굴림" panose="020B0600000101010101" pitchFamily="50" charset="-127"/>
                <a:ea typeface="굴림" panose="020B0600000101010101" pitchFamily="50" charset="-127"/>
              </a:rPr>
              <a:t>플라이피쉬</a:t>
            </a:r>
            <a:endParaRPr lang="ko-KR" altLang="en-US" dirty="0">
              <a:ln w="9525">
                <a:noFill/>
              </a:ln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89293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6">
            <a:lumMod val="40000"/>
            <a:lumOff val="60000"/>
          </a:schemeClr>
        </a:solidFill>
        <a:ln w="9525">
          <a:solidFill>
            <a:schemeClr val="tx1"/>
          </a:solidFill>
        </a:ln>
      </a:spPr>
      <a:bodyPr rtlCol="0" anchor="ctr"/>
      <a:lstStyle>
        <a:defPPr algn="ctr">
          <a:defRPr>
            <a:ln w="9525">
              <a:noFill/>
            </a:ln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985</TotalTime>
  <Words>196</Words>
  <Application>Microsoft Office PowerPoint</Application>
  <PresentationFormat>A4 용지(210x297mm)</PresentationFormat>
  <Paragraphs>64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레저산업의 개념</vt:lpstr>
      <vt:lpstr>2. 레저산업의 주요 분야</vt:lpstr>
      <vt:lpstr>3. 수상레저 조정면허 현황</vt:lpstr>
      <vt:lpstr>4. 수상레저기구 분류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GHYOO YOO</cp:lastModifiedBy>
  <cp:revision>59</cp:revision>
  <dcterms:created xsi:type="dcterms:W3CDTF">2023-07-20T02:58:21Z</dcterms:created>
  <dcterms:modified xsi:type="dcterms:W3CDTF">2025-06-16T01:13:14Z</dcterms:modified>
</cp:coreProperties>
</file>